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70" r:id="rId6"/>
    <p:sldId id="271" r:id="rId7"/>
    <p:sldId id="272" r:id="rId8"/>
    <p:sldId id="273" r:id="rId9"/>
    <p:sldId id="275" r:id="rId10"/>
    <p:sldId id="263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D4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9516" autoAdjust="0"/>
  </p:normalViewPr>
  <p:slideViewPr>
    <p:cSldViewPr snapToGrid="0" snapToObjects="1">
      <p:cViewPr>
        <p:scale>
          <a:sx n="81" d="100"/>
          <a:sy n="81" d="100"/>
        </p:scale>
        <p:origin x="-1432" y="-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2/20/15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Untitle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12344" r="12445"/>
          <a:stretch/>
        </p:blipFill>
        <p:spPr>
          <a:xfrm>
            <a:off x="-6232" y="7518"/>
            <a:ext cx="9144000" cy="68387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32" y="27020"/>
            <a:ext cx="9144000" cy="677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838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0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remove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980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765444" y="2574468"/>
            <a:ext cx="778707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Seeing what’s happening right </a:t>
            </a:r>
            <a:r>
              <a:rPr lang="en-US" sz="4000" b="1" dirty="0">
                <a:solidFill>
                  <a:srgbClr val="31859C"/>
                </a:solidFill>
              </a:rPr>
              <a:t>now</a:t>
            </a:r>
            <a:r>
              <a:rPr lang="en-US" sz="4000" dirty="0"/>
              <a:t>, </a:t>
            </a:r>
            <a:r>
              <a:rPr lang="en-US" sz="4000" b="1" dirty="0">
                <a:solidFill>
                  <a:schemeClr val="accent5">
                    <a:lumMod val="75000"/>
                  </a:schemeClr>
                </a:solidFill>
              </a:rPr>
              <a:t>anywhere</a:t>
            </a:r>
            <a:r>
              <a:rPr lang="en-US" sz="40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4000" dirty="0"/>
              <a:t>around the world.</a:t>
            </a:r>
          </a:p>
        </p:txBody>
      </p:sp>
    </p:spTree>
    <p:extLst>
      <p:ext uri="{BB962C8B-B14F-4D97-AF65-F5344CB8AC3E}">
        <p14:creationId xmlns:p14="http://schemas.microsoft.com/office/powerpoint/2010/main" val="299306073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un_to_Sea_Model__Pan_Down_MP4_HDV_1080p25__TanuriX_Stock_Footage_W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4361" y="1033139"/>
            <a:ext cx="8372135" cy="47093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314025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8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296018" y="2523896"/>
            <a:ext cx="1498135" cy="1498135"/>
            <a:chOff x="683612" y="2395866"/>
            <a:chExt cx="1811948" cy="1811948"/>
          </a:xfrm>
        </p:grpSpPr>
        <p:sp>
          <p:nvSpPr>
            <p:cNvPr id="12" name="Oval 11"/>
            <p:cNvSpPr/>
            <p:nvPr/>
          </p:nvSpPr>
          <p:spPr>
            <a:xfrm rot="15081275">
              <a:off x="683612" y="2395866"/>
              <a:ext cx="1811948" cy="181194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 descr="my_online_icon_small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8994" y="2758625"/>
              <a:ext cx="1166499" cy="1166499"/>
            </a:xfrm>
            <a:prstGeom prst="rect">
              <a:avLst/>
            </a:prstGeom>
          </p:spPr>
        </p:pic>
      </p:grpSp>
      <p:grpSp>
        <p:nvGrpSpPr>
          <p:cNvPr id="27" name="Group 26"/>
          <p:cNvGrpSpPr/>
          <p:nvPr/>
        </p:nvGrpSpPr>
        <p:grpSpPr>
          <a:xfrm>
            <a:off x="3924201" y="2563846"/>
            <a:ext cx="1414916" cy="1414916"/>
            <a:chOff x="6973296" y="2240905"/>
            <a:chExt cx="1811948" cy="1811948"/>
          </a:xfrm>
        </p:grpSpPr>
        <p:sp>
          <p:nvSpPr>
            <p:cNvPr id="19" name="Oval 18"/>
            <p:cNvSpPr/>
            <p:nvPr/>
          </p:nvSpPr>
          <p:spPr>
            <a:xfrm rot="2294846">
              <a:off x="6973296" y="2240905"/>
              <a:ext cx="1811948" cy="181194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 descr="maps-icon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5350" y="2482064"/>
              <a:ext cx="1279100" cy="1279100"/>
            </a:xfrm>
            <a:prstGeom prst="rect">
              <a:avLst/>
            </a:prstGeom>
          </p:spPr>
        </p:pic>
      </p:grpSp>
      <p:grpSp>
        <p:nvGrpSpPr>
          <p:cNvPr id="26" name="Group 25"/>
          <p:cNvGrpSpPr/>
          <p:nvPr/>
        </p:nvGrpSpPr>
        <p:grpSpPr>
          <a:xfrm>
            <a:off x="2128804" y="2553778"/>
            <a:ext cx="1457110" cy="1457110"/>
            <a:chOff x="895856" y="3977009"/>
            <a:chExt cx="2108413" cy="2108413"/>
          </a:xfrm>
        </p:grpSpPr>
        <p:sp>
          <p:nvSpPr>
            <p:cNvPr id="24" name="Oval 23"/>
            <p:cNvSpPr/>
            <p:nvPr/>
          </p:nvSpPr>
          <p:spPr>
            <a:xfrm rot="11757488">
              <a:off x="895856" y="3977009"/>
              <a:ext cx="2108413" cy="2108413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1" descr="gallery_flat_icon_ios_7_ios_7_icon_png_gallery_png_gallery_icon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9373" y="4210119"/>
              <a:ext cx="1724443" cy="1724443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5679021" y="2553778"/>
            <a:ext cx="1424984" cy="1424984"/>
            <a:chOff x="1304732" y="2000431"/>
            <a:chExt cx="2783209" cy="2783209"/>
          </a:xfrm>
        </p:grpSpPr>
        <p:sp>
          <p:nvSpPr>
            <p:cNvPr id="32" name="Oval 31"/>
            <p:cNvSpPr/>
            <p:nvPr/>
          </p:nvSpPr>
          <p:spPr>
            <a:xfrm>
              <a:off x="1304732" y="2000431"/>
              <a:ext cx="2783209" cy="278320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 descr="Now_Icon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78456" y="2273758"/>
              <a:ext cx="1844022" cy="2301453"/>
            </a:xfrm>
            <a:prstGeom prst="rect">
              <a:avLst/>
            </a:prstGeom>
          </p:spPr>
        </p:pic>
      </p:grpSp>
      <p:grpSp>
        <p:nvGrpSpPr>
          <p:cNvPr id="35" name="Group 34"/>
          <p:cNvGrpSpPr/>
          <p:nvPr/>
        </p:nvGrpSpPr>
        <p:grpSpPr>
          <a:xfrm>
            <a:off x="7419740" y="2567288"/>
            <a:ext cx="1424984" cy="1424984"/>
            <a:chOff x="5162682" y="2000431"/>
            <a:chExt cx="2783209" cy="2783209"/>
          </a:xfrm>
        </p:grpSpPr>
        <p:sp>
          <p:nvSpPr>
            <p:cNvPr id="36" name="Oval 35"/>
            <p:cNvSpPr/>
            <p:nvPr/>
          </p:nvSpPr>
          <p:spPr>
            <a:xfrm>
              <a:off x="5162682" y="2000431"/>
              <a:ext cx="2783209" cy="278320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 descr="icon-world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7749" y="2346663"/>
              <a:ext cx="2053075" cy="2053075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1937555" y="509088"/>
            <a:ext cx="5268890" cy="5268890"/>
            <a:chOff x="1937555" y="509088"/>
            <a:chExt cx="5268890" cy="5268890"/>
          </a:xfrm>
        </p:grpSpPr>
        <p:sp>
          <p:nvSpPr>
            <p:cNvPr id="2" name="Oval 1"/>
            <p:cNvSpPr/>
            <p:nvPr/>
          </p:nvSpPr>
          <p:spPr>
            <a:xfrm>
              <a:off x="1937555" y="509088"/>
              <a:ext cx="5268890" cy="5268890"/>
            </a:xfrm>
            <a:prstGeom prst="ellipse">
              <a:avLst/>
            </a:prstGeom>
            <a:solidFill>
              <a:schemeClr val="tx1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white copy.pn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9600" y="1579400"/>
              <a:ext cx="2844800" cy="3429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81844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085E-6 -2.07495E-6 L -0.38251 -2.07495E-6 " pathEditMode="relative" ptsTypes="AA">
                                      <p:cBhvr>
                                        <p:cTn id="36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87 0.00023 L -0.1923 0.00023 " pathEditMode="relative" ptsTypes="AA">
                                      <p:cBhvr>
                                        <p:cTn id="3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40646E-7 2.26232E-6 L 0.39413 2.26232E-6 " pathEditMode="relative" ptsTypes="AA">
                                      <p:cBhvr>
                                        <p:cTn id="4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051E-6 2.26694E-6 L 0.19507 0.00023 " pathEditMode="relative" ptsTypes="AA">
                                      <p:cBhvr>
                                        <p:cTn id="42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8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162510" y="1376843"/>
            <a:ext cx="2733515" cy="2733515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5211470" y="1376843"/>
            <a:ext cx="2733515" cy="2733515"/>
          </a:xfrm>
          <a:prstGeom prst="ellipse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Users-25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4019" y="1828735"/>
            <a:ext cx="1757399" cy="175739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1118" y="4418830"/>
            <a:ext cx="331530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376092"/>
                </a:solidFill>
              </a:rPr>
              <a:t>182 M</a:t>
            </a:r>
          </a:p>
          <a:p>
            <a:pPr algn="ctr"/>
            <a:r>
              <a:rPr lang="en-US" sz="2400" dirty="0" smtClean="0"/>
              <a:t>Smartphone </a:t>
            </a:r>
            <a:r>
              <a:rPr lang="en-US" sz="2400" dirty="0"/>
              <a:t>users watching videos monthly in </a:t>
            </a:r>
            <a:r>
              <a:rPr lang="en-US" sz="2400" dirty="0" smtClean="0"/>
              <a:t>US ALONE</a:t>
            </a:r>
            <a:endParaRPr lang="en-US" sz="2400" dirty="0"/>
          </a:p>
        </p:txBody>
      </p:sp>
      <p:sp>
        <p:nvSpPr>
          <p:cNvPr id="23" name="TextBox 22"/>
          <p:cNvSpPr txBox="1"/>
          <p:nvPr/>
        </p:nvSpPr>
        <p:spPr>
          <a:xfrm>
            <a:off x="4910079" y="4507878"/>
            <a:ext cx="33153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rgbClr val="376092"/>
                </a:solidFill>
              </a:rPr>
              <a:t>300hrs/min</a:t>
            </a:r>
          </a:p>
          <a:p>
            <a:pPr algn="ctr"/>
            <a:r>
              <a:rPr lang="en-US" sz="2400" dirty="0" smtClean="0"/>
              <a:t>of uploaded videos</a:t>
            </a:r>
            <a:endParaRPr lang="en-US" sz="2400" dirty="0"/>
          </a:p>
        </p:txBody>
      </p:sp>
      <p:pic>
        <p:nvPicPr>
          <p:cNvPr id="7" name="Picture 6" descr="vi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167" y="1620477"/>
            <a:ext cx="2275538" cy="227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27345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8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2" grpId="0" animBg="1"/>
      <p:bldP spid="4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Untitled1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4035" r="35867"/>
          <a:stretch>
            <a:fillRect/>
          </a:stretch>
        </p:blipFill>
        <p:spPr>
          <a:xfrm>
            <a:off x="184007" y="829775"/>
            <a:ext cx="2984781" cy="557824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75556" y="2802930"/>
            <a:ext cx="408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Record Video</a:t>
            </a:r>
            <a:endParaRPr lang="en-US" sz="5400" b="1" dirty="0"/>
          </a:p>
        </p:txBody>
      </p:sp>
      <p:pic>
        <p:nvPicPr>
          <p:cNvPr id="3" name="Picture 2" descr="screen9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420" y="817672"/>
            <a:ext cx="2968659" cy="526937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97157" y="5181402"/>
            <a:ext cx="2954922" cy="145523"/>
            <a:chOff x="180448" y="5181402"/>
            <a:chExt cx="2954922" cy="145523"/>
          </a:xfrm>
        </p:grpSpPr>
        <p:sp>
          <p:nvSpPr>
            <p:cNvPr id="7" name="Rectangle 6"/>
            <p:cNvSpPr/>
            <p:nvPr/>
          </p:nvSpPr>
          <p:spPr>
            <a:xfrm>
              <a:off x="180448" y="5234905"/>
              <a:ext cx="2855702" cy="457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Diamond 7"/>
            <p:cNvSpPr/>
            <p:nvPr/>
          </p:nvSpPr>
          <p:spPr>
            <a:xfrm>
              <a:off x="2989847" y="5181402"/>
              <a:ext cx="145523" cy="145523"/>
            </a:xfrm>
            <a:prstGeom prst="diamond">
              <a:avLst/>
            </a:prstGeom>
            <a:solidFill>
              <a:srgbClr val="1CD4F7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6plus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188" y="41736"/>
            <a:ext cx="3393108" cy="682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434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4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3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6plu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18" y="45313"/>
            <a:ext cx="3393108" cy="682836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58481" y="2802516"/>
            <a:ext cx="408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Add Location</a:t>
            </a:r>
            <a:endParaRPr lang="en-US" sz="54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00" y="821249"/>
            <a:ext cx="2968659" cy="526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78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09" y="822281"/>
            <a:ext cx="2968658" cy="273727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47902" y="2671724"/>
            <a:ext cx="40894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Describe &amp;</a:t>
            </a:r>
          </a:p>
          <a:p>
            <a:r>
              <a:rPr lang="en-US" sz="5400" b="1" dirty="0" err="1" smtClean="0"/>
              <a:t>Hashtag</a:t>
            </a:r>
            <a:r>
              <a:rPr lang="en-US" sz="5400" b="1" dirty="0" smtClean="0"/>
              <a:t> it!</a:t>
            </a:r>
            <a:endParaRPr lang="en-US" sz="54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009" y="855705"/>
            <a:ext cx="2968659" cy="5269369"/>
          </a:xfrm>
          <a:prstGeom prst="rect">
            <a:avLst/>
          </a:prstGeom>
        </p:spPr>
      </p:pic>
      <p:pic>
        <p:nvPicPr>
          <p:cNvPr id="5" name="Picture 4" descr="6plu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18" y="46345"/>
            <a:ext cx="3393108" cy="682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506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6plu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417" y="45092"/>
            <a:ext cx="3393108" cy="68283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64" y="818044"/>
            <a:ext cx="2969200" cy="5270331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</p:spPr>
      </p:pic>
      <p:grpSp>
        <p:nvGrpSpPr>
          <p:cNvPr id="3" name="Group 2"/>
          <p:cNvGrpSpPr/>
          <p:nvPr/>
        </p:nvGrpSpPr>
        <p:grpSpPr>
          <a:xfrm rot="15952338">
            <a:off x="2838945" y="3042775"/>
            <a:ext cx="1498135" cy="1698306"/>
            <a:chOff x="3598018" y="1834059"/>
            <a:chExt cx="1498135" cy="1698306"/>
          </a:xfrm>
        </p:grpSpPr>
        <p:sp>
          <p:nvSpPr>
            <p:cNvPr id="7" name="Oval 6"/>
            <p:cNvSpPr/>
            <p:nvPr/>
          </p:nvSpPr>
          <p:spPr>
            <a:xfrm rot="15081275">
              <a:off x="3598018" y="2034230"/>
              <a:ext cx="1498135" cy="149813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" name="Isosceles Triangle 1"/>
            <p:cNvSpPr/>
            <p:nvPr/>
          </p:nvSpPr>
          <p:spPr>
            <a:xfrm>
              <a:off x="4241800" y="1834059"/>
              <a:ext cx="266700" cy="229914"/>
            </a:xfrm>
            <a:prstGeom prst="triangle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041766" y="3482204"/>
            <a:ext cx="1321898" cy="79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</a:rPr>
              <a:t>Public Shares</a:t>
            </a:r>
            <a:endParaRPr lang="en-US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 rot="15952338">
            <a:off x="3011413" y="337674"/>
            <a:ext cx="1498135" cy="1698306"/>
            <a:chOff x="3598018" y="1834059"/>
            <a:chExt cx="1498135" cy="1698306"/>
          </a:xfrm>
        </p:grpSpPr>
        <p:sp>
          <p:nvSpPr>
            <p:cNvPr id="11" name="Oval 10"/>
            <p:cNvSpPr/>
            <p:nvPr/>
          </p:nvSpPr>
          <p:spPr>
            <a:xfrm rot="15081275">
              <a:off x="3598018" y="2034230"/>
              <a:ext cx="1498135" cy="1498135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/>
            <p:nvPr/>
          </p:nvSpPr>
          <p:spPr>
            <a:xfrm>
              <a:off x="4241800" y="1834059"/>
              <a:ext cx="266700" cy="229914"/>
            </a:xfrm>
            <a:prstGeom prst="triangle">
              <a:avLst/>
            </a:prstGeom>
            <a:solidFill>
              <a:srgbClr val="FFFFF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3214234" y="840603"/>
            <a:ext cx="1321898" cy="61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Search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Everywhere</a:t>
            </a: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40932" y="2793472"/>
            <a:ext cx="3594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Globe View</a:t>
            </a:r>
            <a:endParaRPr 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1715399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420</TotalTime>
  <Words>42</Words>
  <Application>Microsoft Macintosh PowerPoint</Application>
  <PresentationFormat>On-screen Show (4:3)</PresentationFormat>
  <Paragraphs>12</Paragraphs>
  <Slides>10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 Black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nassar</dc:creator>
  <cp:lastModifiedBy>nassar</cp:lastModifiedBy>
  <cp:revision>22</cp:revision>
  <dcterms:created xsi:type="dcterms:W3CDTF">2015-02-20T07:47:25Z</dcterms:created>
  <dcterms:modified xsi:type="dcterms:W3CDTF">2015-02-20T16:28:56Z</dcterms:modified>
</cp:coreProperties>
</file>

<file path=docProps/thumbnail.jpeg>
</file>